
<file path=[Content_Types].xml><?xml version="1.0" encoding="utf-8"?>
<Types xmlns="http://schemas.openxmlformats.org/package/2006/content-types">
  <Default Extension="jpeg" ContentType="image/jpeg"/>
  <Default Extension="JPG" ContentType="image/.jpg"/>
  <Default Extension="wav" ContentType="audio/x-wav"/>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8" r:id="rId5"/>
    <p:sldId id="257" r:id="rId6"/>
    <p:sldId id="259" r:id="rId7"/>
    <p:sldId id="260" r:id="rId8"/>
    <p:sldId id="261" r:id="rId9"/>
    <p:sldId id="262" r:id="rId10"/>
    <p:sldId id="263" r:id="rId11"/>
    <p:sldId id="266" r:id="rId12"/>
    <p:sldId id="265"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0"/>
    <p:penClr>
      <a:srgbClr val="FF0000"/>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31" autoAdjust="0"/>
    <p:restoredTop sz="94660"/>
  </p:normalViewPr>
  <p:slideViewPr>
    <p:cSldViewPr>
      <p:cViewPr varScale="1">
        <p:scale>
          <a:sx n="68" d="100"/>
          <a:sy n="68" d="100"/>
        </p:scale>
        <p:origin x="-60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EF85E9-8E5D-44A5-BFAA-453B61069950}" type="datetimeFigureOut">
              <a:rPr lang="fr-FR" smtClean="0"/>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A8E424-52E7-4443-AF38-86359CF927F5}" type="slidenum">
              <a:rPr lang="fr-FR" smtClean="0"/>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AA8E424-52E7-4443-AF38-86359CF927F5}" type="slidenum">
              <a:rPr lang="fr-FR" smtClean="0"/>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Diapositive de titre">
    <p:spTree>
      <p:nvGrpSpPr>
        <p:cNvPr id="1" name=""/>
        <p:cNvGrpSpPr/>
        <p:nvPr/>
      </p:nvGrpSpPr>
      <p:grpSpPr>
        <a:xfrm>
          <a:off x="0" y="0"/>
          <a:ext cx="0" cy="0"/>
          <a:chOff x="0" y="0"/>
          <a:chExt cx="0" cy="0"/>
        </a:xfrm>
      </p:grpSpPr>
      <p:sp>
        <p:nvSpPr>
          <p:cNvPr id="8" name="Titre 7"/>
          <p:cNvSpPr>
            <a:spLocks noGrp="1"/>
          </p:cNvSpPr>
          <p:nvPr>
            <p:ph type="ctrTitle" hasCustomPrompt="1"/>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hasCustomPrompt="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D07362FF-700F-4B81-BB17-6CAB348DA4A7}" type="datetimeFigureOut">
              <a:rPr lang="fr-FR" smtClean="0"/>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0A01453E-8565-4F5B-B889-CC35B6007934}" type="slidenum">
              <a:rPr lang="fr-FR" smtClean="0"/>
            </a:fld>
            <a:endParaRPr lang="fr-FR"/>
          </a:p>
        </p:txBody>
      </p:sp>
    </p:spTree>
  </p:cSld>
  <p:clrMapOvr>
    <a:masterClrMapping/>
  </p:clrMapOvr>
  <p:transition>
    <p:fade/>
    <p:sndAc>
      <p:stSnd>
        <p:snd r:embed="rId2" name="click.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hasCustomPrompt="1"/>
          </p:nvPr>
        </p:nvSpPr>
        <p:spPr/>
        <p:txBody>
          <a:bodyPr vert="eaVert"/>
          <a:lstStyle/>
          <a:p>
            <a:pPr lvl="0" eaLnBrk="1" latinLnBrk="0" hangingPunct="1"/>
            <a:r>
              <a:rPr lang="fr-FR" smtClean="0"/>
              <a:t>Cliquez pour modifier les styles du texte du masque</a:t>
            </a:r>
            <a:endParaRPr lang="fr-FR" smtClean="0"/>
          </a:p>
          <a:p>
            <a:pPr lvl="1" eaLnBrk="1" latinLnBrk="0" hangingPunct="1"/>
            <a:r>
              <a:rPr lang="fr-FR" smtClean="0"/>
              <a:t>Deuxième niveau</a:t>
            </a:r>
            <a:endParaRPr lang="fr-FR" smtClean="0"/>
          </a:p>
          <a:p>
            <a:pPr lvl="2" eaLnBrk="1" latinLnBrk="0" hangingPunct="1"/>
            <a:r>
              <a:rPr lang="fr-FR" smtClean="0"/>
              <a:t>Troisième niveau</a:t>
            </a:r>
            <a:endParaRPr lang="fr-FR" smtClean="0"/>
          </a:p>
          <a:p>
            <a:pPr lvl="3" eaLnBrk="1" latinLnBrk="0" hangingPunct="1"/>
            <a:r>
              <a:rPr lang="fr-FR" smtClean="0"/>
              <a:t>Quatrième niveau</a:t>
            </a:r>
            <a:endParaRPr lang="fr-FR" smtClean="0"/>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07362FF-700F-4B81-BB17-6CAB348DA4A7}"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01453E-8565-4F5B-B889-CC35B6007934}" type="slidenum">
              <a:rPr lang="fr-FR" smtClean="0"/>
            </a:fld>
            <a:endParaRPr lang="fr-FR"/>
          </a:p>
        </p:txBody>
      </p:sp>
    </p:spTree>
  </p:cSld>
  <p:clrMapOvr>
    <a:masterClrMapping/>
  </p:clrMapOvr>
  <p:transition>
    <p:fade/>
    <p:sndAc>
      <p:stSnd>
        <p:snd r:embed="rId2" name="click.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hasCustomPrompt="1"/>
          </p:nvPr>
        </p:nvSpPr>
        <p:spPr>
          <a:xfrm>
            <a:off x="457200" y="274638"/>
            <a:ext cx="6019800" cy="5851525"/>
          </a:xfrm>
        </p:spPr>
        <p:txBody>
          <a:bodyPr vert="eaVert"/>
          <a:lstStyle/>
          <a:p>
            <a:pPr lvl="0" eaLnBrk="1" latinLnBrk="0" hangingPunct="1"/>
            <a:r>
              <a:rPr lang="fr-FR" smtClean="0"/>
              <a:t>Cliquez pour modifier les styles du texte du masque</a:t>
            </a:r>
            <a:endParaRPr lang="fr-FR" smtClean="0"/>
          </a:p>
          <a:p>
            <a:pPr lvl="1" eaLnBrk="1" latinLnBrk="0" hangingPunct="1"/>
            <a:r>
              <a:rPr lang="fr-FR" smtClean="0"/>
              <a:t>Deuxième niveau</a:t>
            </a:r>
            <a:endParaRPr lang="fr-FR" smtClean="0"/>
          </a:p>
          <a:p>
            <a:pPr lvl="2" eaLnBrk="1" latinLnBrk="0" hangingPunct="1"/>
            <a:r>
              <a:rPr lang="fr-FR" smtClean="0"/>
              <a:t>Troisième niveau</a:t>
            </a:r>
            <a:endParaRPr lang="fr-FR" smtClean="0"/>
          </a:p>
          <a:p>
            <a:pPr lvl="3" eaLnBrk="1" latinLnBrk="0" hangingPunct="1"/>
            <a:r>
              <a:rPr lang="fr-FR" smtClean="0"/>
              <a:t>Quatrième niveau</a:t>
            </a:r>
            <a:endParaRPr lang="fr-FR" smtClean="0"/>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07362FF-700F-4B81-BB17-6CAB348DA4A7}"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01453E-8565-4F5B-B889-CC35B6007934}" type="slidenum">
              <a:rPr lang="fr-FR" smtClean="0"/>
            </a:fld>
            <a:endParaRPr lang="fr-FR"/>
          </a:p>
        </p:txBody>
      </p:sp>
    </p:spTree>
  </p:cSld>
  <p:clrMapOvr>
    <a:masterClrMapping/>
  </p:clrMapOvr>
  <p:transition>
    <p:fade/>
    <p:sndAc>
      <p:stSnd>
        <p:snd r:embed="rId2" name="click.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hasCustomPrompt="1"/>
          </p:nvPr>
        </p:nvSpPr>
        <p:spPr>
          <a:xfrm>
            <a:off x="457200" y="1600200"/>
            <a:ext cx="7467600" cy="4873752"/>
          </a:xfrm>
        </p:spPr>
        <p:txBody>
          <a:bodyPr/>
          <a:lstStyle/>
          <a:p>
            <a:pPr lvl="0" eaLnBrk="1" latinLnBrk="0" hangingPunct="1"/>
            <a:r>
              <a:rPr lang="fr-FR" smtClean="0"/>
              <a:t>Cliquez pour modifier les styles du texte du masque</a:t>
            </a:r>
            <a:endParaRPr lang="fr-FR" smtClean="0"/>
          </a:p>
          <a:p>
            <a:pPr lvl="1" eaLnBrk="1" latinLnBrk="0" hangingPunct="1"/>
            <a:r>
              <a:rPr lang="fr-FR" smtClean="0"/>
              <a:t>Deuxième niveau</a:t>
            </a:r>
            <a:endParaRPr lang="fr-FR" smtClean="0"/>
          </a:p>
          <a:p>
            <a:pPr lvl="2" eaLnBrk="1" latinLnBrk="0" hangingPunct="1"/>
            <a:r>
              <a:rPr lang="fr-FR" smtClean="0"/>
              <a:t>Troisième niveau</a:t>
            </a:r>
            <a:endParaRPr lang="fr-FR" smtClean="0"/>
          </a:p>
          <a:p>
            <a:pPr lvl="3" eaLnBrk="1" latinLnBrk="0" hangingPunct="1"/>
            <a:r>
              <a:rPr lang="fr-FR" smtClean="0"/>
              <a:t>Quatrième niveau</a:t>
            </a:r>
            <a:endParaRPr lang="fr-FR" smtClean="0"/>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D07362FF-700F-4B81-BB17-6CAB348DA4A7}" type="datetimeFigureOut">
              <a:rPr lang="fr-FR" smtClean="0"/>
            </a:fld>
            <a:endParaRPr lang="fr-FR"/>
          </a:p>
        </p:txBody>
      </p:sp>
      <p:sp>
        <p:nvSpPr>
          <p:cNvPr id="9" name="Espace réservé du numéro de diapositive 8"/>
          <p:cNvSpPr>
            <a:spLocks noGrp="1"/>
          </p:cNvSpPr>
          <p:nvPr>
            <p:ph type="sldNum" sz="quarter" idx="15"/>
          </p:nvPr>
        </p:nvSpPr>
        <p:spPr/>
        <p:txBody>
          <a:bodyPr rtlCol="0"/>
          <a:lstStyle/>
          <a:p>
            <a:fld id="{0A01453E-8565-4F5B-B889-CC35B6007934}" type="slidenum">
              <a:rPr lang="fr-FR" smtClean="0"/>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transition>
    <p:fade/>
    <p:sndAc>
      <p:stSnd>
        <p:snd r:embed="rId2" name="click.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hasCustomPrompt="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endParaRPr kumimoji="0" lang="fr-FR" smtClean="0"/>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D07362FF-700F-4B81-BB17-6CAB348DA4A7}" type="datetimeFigureOut">
              <a:rPr lang="fr-FR" smtClean="0"/>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0A01453E-8565-4F5B-B889-CC35B6007934}" type="slidenum">
              <a:rPr lang="fr-FR" smtClean="0"/>
            </a:fld>
            <a:endParaRPr lang="fr-FR"/>
          </a:p>
        </p:txBody>
      </p:sp>
    </p:spTree>
  </p:cSld>
  <p:clrMapOvr>
    <a:masterClrMapping/>
  </p:clrMapOvr>
  <p:transition>
    <p:fade/>
    <p:sndAc>
      <p:stSnd>
        <p:snd r:embed="rId2" name="click.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D07362FF-700F-4B81-BB17-6CAB348DA4A7}"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A01453E-8565-4F5B-B889-CC35B6007934}" type="slidenum">
              <a:rPr lang="fr-FR" smtClean="0"/>
            </a:fld>
            <a:endParaRPr lang="fr-FR"/>
          </a:p>
        </p:txBody>
      </p:sp>
      <p:sp>
        <p:nvSpPr>
          <p:cNvPr id="9" name="Espace réservé du contenu 8"/>
          <p:cNvSpPr>
            <a:spLocks noGrp="1"/>
          </p:cNvSpPr>
          <p:nvPr>
            <p:ph sz="quarter" idx="1" hasCustomPrompt="1"/>
          </p:nvPr>
        </p:nvSpPr>
        <p:spPr>
          <a:xfrm>
            <a:off x="457200" y="1600200"/>
            <a:ext cx="3657600" cy="4572000"/>
          </a:xfrm>
        </p:spPr>
        <p:txBody>
          <a:bodyPr/>
          <a:lstStyle/>
          <a:p>
            <a:pPr lvl="0" eaLnBrk="1" latinLnBrk="0" hangingPunct="1"/>
            <a:r>
              <a:rPr lang="fr-FR" smtClean="0"/>
              <a:t>Cliquez pour modifier les styles du texte du masque</a:t>
            </a:r>
            <a:endParaRPr lang="fr-FR" smtClean="0"/>
          </a:p>
          <a:p>
            <a:pPr lvl="1" eaLnBrk="1" latinLnBrk="0" hangingPunct="1"/>
            <a:r>
              <a:rPr lang="fr-FR" smtClean="0"/>
              <a:t>Deuxième niveau</a:t>
            </a:r>
            <a:endParaRPr lang="fr-FR" smtClean="0"/>
          </a:p>
          <a:p>
            <a:pPr lvl="2" eaLnBrk="1" latinLnBrk="0" hangingPunct="1"/>
            <a:r>
              <a:rPr lang="fr-FR" smtClean="0"/>
              <a:t>Troisième niveau</a:t>
            </a:r>
            <a:endParaRPr lang="fr-FR" smtClean="0"/>
          </a:p>
          <a:p>
            <a:pPr lvl="3" eaLnBrk="1" latinLnBrk="0" hangingPunct="1"/>
            <a:r>
              <a:rPr lang="fr-FR" smtClean="0"/>
              <a:t>Quatrième niveau</a:t>
            </a:r>
            <a:endParaRPr lang="fr-FR" smtClean="0"/>
          </a:p>
          <a:p>
            <a:pPr lvl="4" eaLnBrk="1" latinLnBrk="0" hangingPunct="1"/>
            <a:r>
              <a:rPr lang="fr-FR" smtClean="0"/>
              <a:t>Cinquième niveau</a:t>
            </a:r>
            <a:endParaRPr kumimoji="0" lang="en-US"/>
          </a:p>
        </p:txBody>
      </p:sp>
      <p:sp>
        <p:nvSpPr>
          <p:cNvPr id="11" name="Espace réservé du contenu 10"/>
          <p:cNvSpPr>
            <a:spLocks noGrp="1"/>
          </p:cNvSpPr>
          <p:nvPr>
            <p:ph sz="quarter" idx="2" hasCustomPrompt="1"/>
          </p:nvPr>
        </p:nvSpPr>
        <p:spPr>
          <a:xfrm>
            <a:off x="4270248" y="1600200"/>
            <a:ext cx="3657600" cy="4572000"/>
          </a:xfrm>
        </p:spPr>
        <p:txBody>
          <a:bodyPr/>
          <a:lstStyle/>
          <a:p>
            <a:pPr lvl="0" eaLnBrk="1" latinLnBrk="0" hangingPunct="1"/>
            <a:r>
              <a:rPr lang="fr-FR" smtClean="0"/>
              <a:t>Cliquez pour modifier les styles du texte du masque</a:t>
            </a:r>
            <a:endParaRPr lang="fr-FR" smtClean="0"/>
          </a:p>
          <a:p>
            <a:pPr lvl="1" eaLnBrk="1" latinLnBrk="0" hangingPunct="1"/>
            <a:r>
              <a:rPr lang="fr-FR" smtClean="0"/>
              <a:t>Deuxième niveau</a:t>
            </a:r>
            <a:endParaRPr lang="fr-FR" smtClean="0"/>
          </a:p>
          <a:p>
            <a:pPr lvl="2" eaLnBrk="1" latinLnBrk="0" hangingPunct="1"/>
            <a:r>
              <a:rPr lang="fr-FR" smtClean="0"/>
              <a:t>Troisième niveau</a:t>
            </a:r>
            <a:endParaRPr lang="fr-FR" smtClean="0"/>
          </a:p>
          <a:p>
            <a:pPr lvl="3" eaLnBrk="1" latinLnBrk="0" hangingPunct="1"/>
            <a:r>
              <a:rPr lang="fr-FR" smtClean="0"/>
              <a:t>Quatrième niveau</a:t>
            </a:r>
            <a:endParaRPr lang="fr-FR" smtClean="0"/>
          </a:p>
          <a:p>
            <a:pPr lvl="4" eaLnBrk="1" latinLnBrk="0" hangingPunct="1"/>
            <a:r>
              <a:rPr lang="fr-FR" smtClean="0"/>
              <a:t>Cinquième niveau</a:t>
            </a:r>
            <a:endParaRPr kumimoji="0" lang="en-US"/>
          </a:p>
        </p:txBody>
      </p:sp>
    </p:spTree>
  </p:cSld>
  <p:clrMapOvr>
    <a:masterClrMapping/>
  </p:clrMapOvr>
  <p:transition>
    <p:fade/>
    <p:sndAc>
      <p:stSnd>
        <p:snd r:embed="rId2" name="click.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D07362FF-700F-4B81-BB17-6CAB348DA4A7}" type="datetimeFigureOut">
              <a:rPr lang="fr-FR" smtClean="0"/>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A01453E-8565-4F5B-B889-CC35B6007934}" type="slidenum">
              <a:rPr lang="fr-FR" smtClean="0"/>
            </a:fld>
            <a:endParaRPr lang="fr-FR"/>
          </a:p>
        </p:txBody>
      </p:sp>
      <p:sp>
        <p:nvSpPr>
          <p:cNvPr id="11" name="Espace réservé du contenu 10"/>
          <p:cNvSpPr>
            <a:spLocks noGrp="1"/>
          </p:cNvSpPr>
          <p:nvPr>
            <p:ph sz="quarter" idx="2" hasCustomPrompt="1"/>
          </p:nvPr>
        </p:nvSpPr>
        <p:spPr>
          <a:xfrm>
            <a:off x="457200" y="2362200"/>
            <a:ext cx="3657600" cy="3886200"/>
          </a:xfrm>
        </p:spPr>
        <p:txBody>
          <a:bodyPr/>
          <a:lstStyle/>
          <a:p>
            <a:pPr lvl="0" eaLnBrk="1" latinLnBrk="0" hangingPunct="1"/>
            <a:r>
              <a:rPr lang="fr-FR" smtClean="0"/>
              <a:t>Cliquez pour modifier les styles du texte du masque</a:t>
            </a:r>
            <a:endParaRPr lang="fr-FR" smtClean="0"/>
          </a:p>
          <a:p>
            <a:pPr lvl="1" eaLnBrk="1" latinLnBrk="0" hangingPunct="1"/>
            <a:r>
              <a:rPr lang="fr-FR" smtClean="0"/>
              <a:t>Deuxième niveau</a:t>
            </a:r>
            <a:endParaRPr lang="fr-FR" smtClean="0"/>
          </a:p>
          <a:p>
            <a:pPr lvl="2" eaLnBrk="1" latinLnBrk="0" hangingPunct="1"/>
            <a:r>
              <a:rPr lang="fr-FR" smtClean="0"/>
              <a:t>Troisième niveau</a:t>
            </a:r>
            <a:endParaRPr lang="fr-FR" smtClean="0"/>
          </a:p>
          <a:p>
            <a:pPr lvl="3" eaLnBrk="1" latinLnBrk="0" hangingPunct="1"/>
            <a:r>
              <a:rPr lang="fr-FR" smtClean="0"/>
              <a:t>Quatrième niveau</a:t>
            </a:r>
            <a:endParaRPr lang="fr-FR" smtClean="0"/>
          </a:p>
          <a:p>
            <a:pPr lvl="4" eaLnBrk="1" latinLnBrk="0" hangingPunct="1"/>
            <a:r>
              <a:rPr lang="fr-FR" smtClean="0"/>
              <a:t>Cinquième niveau</a:t>
            </a:r>
            <a:endParaRPr kumimoji="0" lang="en-US"/>
          </a:p>
        </p:txBody>
      </p:sp>
      <p:sp>
        <p:nvSpPr>
          <p:cNvPr id="13" name="Espace réservé du contenu 12"/>
          <p:cNvSpPr>
            <a:spLocks noGrp="1"/>
          </p:cNvSpPr>
          <p:nvPr>
            <p:ph sz="quarter" idx="4" hasCustomPrompt="1"/>
          </p:nvPr>
        </p:nvSpPr>
        <p:spPr>
          <a:xfrm>
            <a:off x="4371975" y="2362200"/>
            <a:ext cx="3657600" cy="3886200"/>
          </a:xfrm>
        </p:spPr>
        <p:txBody>
          <a:bodyPr/>
          <a:lstStyle/>
          <a:p>
            <a:pPr lvl="0" eaLnBrk="1" latinLnBrk="0" hangingPunct="1"/>
            <a:r>
              <a:rPr lang="fr-FR" smtClean="0"/>
              <a:t>Cliquez pour modifier les styles du texte du masque</a:t>
            </a:r>
            <a:endParaRPr lang="fr-FR" smtClean="0"/>
          </a:p>
          <a:p>
            <a:pPr lvl="1" eaLnBrk="1" latinLnBrk="0" hangingPunct="1"/>
            <a:r>
              <a:rPr lang="fr-FR" smtClean="0"/>
              <a:t>Deuxième niveau</a:t>
            </a:r>
            <a:endParaRPr lang="fr-FR" smtClean="0"/>
          </a:p>
          <a:p>
            <a:pPr lvl="2" eaLnBrk="1" latinLnBrk="0" hangingPunct="1"/>
            <a:r>
              <a:rPr lang="fr-FR" smtClean="0"/>
              <a:t>Troisième niveau</a:t>
            </a:r>
            <a:endParaRPr lang="fr-FR" smtClean="0"/>
          </a:p>
          <a:p>
            <a:pPr lvl="3" eaLnBrk="1" latinLnBrk="0" hangingPunct="1"/>
            <a:r>
              <a:rPr lang="fr-FR" smtClean="0"/>
              <a:t>Quatrième niveau</a:t>
            </a:r>
            <a:endParaRPr lang="fr-FR" smtClean="0"/>
          </a:p>
          <a:p>
            <a:pPr lvl="4" eaLnBrk="1" latinLnBrk="0" hangingPunct="1"/>
            <a:r>
              <a:rPr lang="fr-FR" smtClean="0"/>
              <a:t>Cinquième niveau</a:t>
            </a:r>
            <a:endParaRPr kumimoji="0" lang="en-US"/>
          </a:p>
        </p:txBody>
      </p:sp>
      <p:sp>
        <p:nvSpPr>
          <p:cNvPr id="12" name="Espace réservé du texte 11"/>
          <p:cNvSpPr>
            <a:spLocks noGrp="1"/>
          </p:cNvSpPr>
          <p:nvPr>
            <p:ph type="body" sz="quarter" idx="1" hasCustomPrompt="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endParaRPr kumimoji="0" lang="fr-FR" smtClean="0"/>
          </a:p>
        </p:txBody>
      </p:sp>
      <p:sp>
        <p:nvSpPr>
          <p:cNvPr id="14" name="Espace réservé du texte 13"/>
          <p:cNvSpPr>
            <a:spLocks noGrp="1"/>
          </p:cNvSpPr>
          <p:nvPr>
            <p:ph type="body" sz="quarter" idx="3" hasCustomPrompt="1"/>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endParaRPr kumimoji="0" lang="fr-FR" smtClean="0"/>
          </a:p>
        </p:txBody>
      </p:sp>
    </p:spTree>
  </p:cSld>
  <p:clrMapOvr>
    <a:masterClrMapping/>
  </p:clrMapOvr>
  <p:transition>
    <p:fade/>
    <p:sndAc>
      <p:stSnd>
        <p:snd r:embed="rId2" name="click.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D07362FF-700F-4B81-BB17-6CAB348DA4A7}" type="datetimeFigureOut">
              <a:rPr lang="fr-FR" smtClean="0"/>
            </a:fld>
            <a:endParaRPr lang="fr-FR"/>
          </a:p>
        </p:txBody>
      </p:sp>
      <p:sp>
        <p:nvSpPr>
          <p:cNvPr id="7" name="Espace réservé du numéro de diapositive 6"/>
          <p:cNvSpPr>
            <a:spLocks noGrp="1"/>
          </p:cNvSpPr>
          <p:nvPr>
            <p:ph type="sldNum" sz="quarter" idx="11"/>
          </p:nvPr>
        </p:nvSpPr>
        <p:spPr/>
        <p:txBody>
          <a:bodyPr rtlCol="0"/>
          <a:lstStyle/>
          <a:p>
            <a:fld id="{0A01453E-8565-4F5B-B889-CC35B6007934}" type="slidenum">
              <a:rPr lang="fr-FR" smtClean="0"/>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transition>
    <p:fade/>
    <p:sndAc>
      <p:stSnd>
        <p:snd r:embed="rId2" name="click.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07362FF-700F-4B81-BB17-6CAB348DA4A7}" type="datetimeFigureOut">
              <a:rPr lang="fr-FR" smtClean="0"/>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A01453E-8565-4F5B-B889-CC35B6007934}" type="slidenum">
              <a:rPr lang="fr-FR" smtClean="0"/>
            </a:fld>
            <a:endParaRPr lang="fr-FR"/>
          </a:p>
        </p:txBody>
      </p:sp>
    </p:spTree>
  </p:cSld>
  <p:clrMapOvr>
    <a:masterClrMapping/>
  </p:clrMapOvr>
  <p:transition>
    <p:fade/>
    <p:sndAc>
      <p:stSnd>
        <p:snd r:embed="rId2" name="click.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u avec légende">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hasCustomPrompt="1"/>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hasCustomPrompt="1"/>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endParaRPr kumimoji="0" lang="fr-FR" smtClean="0"/>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hasCustomPrompt="1"/>
          </p:nvPr>
        </p:nvSpPr>
        <p:spPr>
          <a:xfrm>
            <a:off x="304800" y="274320"/>
            <a:ext cx="5638800" cy="6327648"/>
          </a:xfrm>
        </p:spPr>
        <p:txBody>
          <a:bodyPr/>
          <a:lstStyle/>
          <a:p>
            <a:pPr lvl="0" eaLnBrk="1" latinLnBrk="0" hangingPunct="1"/>
            <a:r>
              <a:rPr lang="fr-FR" smtClean="0"/>
              <a:t>Cliquez pour modifier les styles du texte du masque</a:t>
            </a:r>
            <a:endParaRPr lang="fr-FR" smtClean="0"/>
          </a:p>
          <a:p>
            <a:pPr lvl="1" eaLnBrk="1" latinLnBrk="0" hangingPunct="1"/>
            <a:r>
              <a:rPr lang="fr-FR" smtClean="0"/>
              <a:t>Deuxième niveau</a:t>
            </a:r>
            <a:endParaRPr lang="fr-FR" smtClean="0"/>
          </a:p>
          <a:p>
            <a:pPr lvl="2" eaLnBrk="1" latinLnBrk="0" hangingPunct="1"/>
            <a:r>
              <a:rPr lang="fr-FR" smtClean="0"/>
              <a:t>Troisième niveau</a:t>
            </a:r>
            <a:endParaRPr lang="fr-FR" smtClean="0"/>
          </a:p>
          <a:p>
            <a:pPr lvl="3" eaLnBrk="1" latinLnBrk="0" hangingPunct="1"/>
            <a:r>
              <a:rPr lang="fr-FR" smtClean="0"/>
              <a:t>Quatrième niveau</a:t>
            </a:r>
            <a:endParaRPr lang="fr-FR" smtClean="0"/>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D07362FF-700F-4B81-BB17-6CAB348DA4A7}" type="datetimeFigureOut">
              <a:rPr lang="fr-FR" smtClean="0"/>
            </a:fld>
            <a:endParaRPr lang="fr-FR"/>
          </a:p>
        </p:txBody>
      </p:sp>
      <p:sp>
        <p:nvSpPr>
          <p:cNvPr id="22" name="Espace réservé du numéro de diapositive 21"/>
          <p:cNvSpPr>
            <a:spLocks noGrp="1"/>
          </p:cNvSpPr>
          <p:nvPr>
            <p:ph type="sldNum" sz="quarter" idx="15"/>
          </p:nvPr>
        </p:nvSpPr>
        <p:spPr/>
        <p:txBody>
          <a:bodyPr rtlCol="0"/>
          <a:lstStyle/>
          <a:p>
            <a:fld id="{0A01453E-8565-4F5B-B889-CC35B6007934}" type="slidenum">
              <a:rPr lang="fr-FR" smtClean="0"/>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masterClrMapping/>
  </p:clrMapOvr>
  <p:transition>
    <p:fade/>
    <p:sndAc>
      <p:stSnd>
        <p:snd r:embed="rId2" name="click.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hasCustomPrompt="1"/>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hasCustomPrompt="1"/>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endParaRPr kumimoji="0" lang="fr-FR" smtClean="0"/>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D07362FF-700F-4B81-BB17-6CAB348DA4A7}" type="datetimeFigureOut">
              <a:rPr lang="fr-FR" smtClean="0"/>
            </a:fld>
            <a:endParaRPr lang="fr-FR"/>
          </a:p>
        </p:txBody>
      </p:sp>
      <p:sp>
        <p:nvSpPr>
          <p:cNvPr id="18" name="Espace réservé du numéro de diapositive 17"/>
          <p:cNvSpPr>
            <a:spLocks noGrp="1"/>
          </p:cNvSpPr>
          <p:nvPr>
            <p:ph type="sldNum" sz="quarter" idx="11"/>
          </p:nvPr>
        </p:nvSpPr>
        <p:spPr/>
        <p:txBody>
          <a:bodyPr rtlCol="0"/>
          <a:lstStyle/>
          <a:p>
            <a:fld id="{0A01453E-8565-4F5B-B889-CC35B6007934}" type="slidenum">
              <a:rPr lang="fr-FR" smtClean="0"/>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transition>
    <p:fade/>
    <p:sndAc>
      <p:stSnd>
        <p:snd r:embed="rId2" name="click.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audio" Target="../media/audio1.wav"/><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endParaRPr kumimoji="0" lang="fr-FR" smtClean="0"/>
          </a:p>
          <a:p>
            <a:pPr lvl="1" eaLnBrk="1" latinLnBrk="0" hangingPunct="1"/>
            <a:r>
              <a:rPr kumimoji="0" lang="fr-FR" smtClean="0"/>
              <a:t>Deuxième niveau</a:t>
            </a:r>
            <a:endParaRPr kumimoji="0" lang="fr-FR" smtClean="0"/>
          </a:p>
          <a:p>
            <a:pPr lvl="2" eaLnBrk="1" latinLnBrk="0" hangingPunct="1"/>
            <a:r>
              <a:rPr kumimoji="0" lang="fr-FR" smtClean="0"/>
              <a:t>Troisième niveau</a:t>
            </a:r>
            <a:endParaRPr kumimoji="0" lang="fr-FR" smtClean="0"/>
          </a:p>
          <a:p>
            <a:pPr lvl="3" eaLnBrk="1" latinLnBrk="0" hangingPunct="1"/>
            <a:r>
              <a:rPr kumimoji="0" lang="fr-FR" smtClean="0"/>
              <a:t>Quatrième niveau</a:t>
            </a:r>
            <a:endParaRPr kumimoji="0" lang="fr-FR" smtClean="0"/>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07362FF-700F-4B81-BB17-6CAB348DA4A7}" type="datetimeFigureOut">
              <a:rPr lang="fr-FR" smtClean="0"/>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A01453E-8565-4F5B-B889-CC35B6007934}" type="slidenum">
              <a:rPr lang="fr-FR" smtClean="0"/>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sndAc>
      <p:stSnd>
        <p:snd r:embed="rId12" name="click.wav"/>
      </p:stSnd>
    </p:sndAc>
  </p:transition>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panose="05000000000000000000"/>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panose="05020102010507070707"/>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panose="05000000000000000000"/>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panose="05000000000000000000"/>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panose="05020102010507070707"/>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panose="05000000000000000000"/>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audio" Target="../media/audio1.wav"/><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audio" Target="../media/audio1.wav"/></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4" y="1500174"/>
            <a:ext cx="8215370" cy="2500330"/>
          </a:xfrm>
        </p:spPr>
        <p:txBody>
          <a:bodyPr>
            <a:normAutofit/>
          </a:bodyPr>
          <a:lstStyle/>
          <a:p>
            <a:pPr algn="ctr"/>
            <a:r>
              <a:rPr lang="fr-FR" sz="5400" dirty="0" err="1" smtClean="0">
                <a:solidFill>
                  <a:schemeClr val="tx1"/>
                </a:solidFill>
              </a:rPr>
              <a:t>Learn</a:t>
            </a:r>
            <a:r>
              <a:rPr lang="fr-FR" sz="5400" dirty="0" smtClean="0">
                <a:solidFill>
                  <a:schemeClr val="tx1"/>
                </a:solidFill>
              </a:rPr>
              <a:t> English </a:t>
            </a:r>
            <a:r>
              <a:rPr lang="fr-FR" sz="5400" dirty="0" err="1" smtClean="0">
                <a:solidFill>
                  <a:schemeClr val="tx1"/>
                </a:solidFill>
              </a:rPr>
              <a:t>language</a:t>
            </a:r>
            <a:endParaRPr lang="fr-FR" sz="5400" dirty="0">
              <a:solidFill>
                <a:schemeClr val="tx1"/>
              </a:solidFill>
            </a:endParaRPr>
          </a:p>
        </p:txBody>
      </p:sp>
      <p:pic>
        <p:nvPicPr>
          <p:cNvPr id="4" name="Image 3" descr="DALL·E 2023-12-10 22.10.26 - A simple and clean logo design for a website named InsightMoodle, featuring a combination of white and orange colors on a black background. The design (1)"/>
          <p:cNvPicPr>
            <a:picLocks noChangeAspect="1"/>
          </p:cNvPicPr>
          <p:nvPr/>
        </p:nvPicPr>
        <p:blipFill>
          <a:blip r:embed="rId1"/>
          <a:stretch>
            <a:fillRect/>
          </a:stretch>
        </p:blipFill>
        <p:spPr>
          <a:xfrm>
            <a:off x="3735705" y="465455"/>
            <a:ext cx="1610360" cy="161036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30500" advClick="0" advTm="32000">
        <p:newsflash/>
        <p:sndAc>
          <p:stSnd>
            <p:snd r:embed="rId2" name="click.wav"/>
          </p:stSnd>
        </p:sndAc>
      </p:transition>
    </mc:Choice>
    <mc:Fallback>
      <p:transition spd="slow" advClick="0" advTm="32000">
        <p:newsflash/>
        <p:sndAc>
          <p:stSnd>
            <p:snd r:embed="rId2" name="click.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71538" y="1142984"/>
            <a:ext cx="6815142" cy="894230"/>
          </a:xfrm>
        </p:spPr>
        <p:txBody>
          <a:bodyPr>
            <a:normAutofit/>
          </a:bodyPr>
          <a:lstStyle/>
          <a:p>
            <a:pPr algn="ctr"/>
            <a:r>
              <a:rPr lang="fr-FR" sz="4400" dirty="0" smtClean="0">
                <a:effectLst>
                  <a:outerShdw blurRad="38100" dist="38100" dir="2700000" algn="tl">
                    <a:srgbClr val="000000">
                      <a:alpha val="43137"/>
                    </a:srgbClr>
                  </a:outerShdw>
                </a:effectLst>
              </a:rPr>
              <a:t>Conclusion : </a:t>
            </a:r>
            <a:endParaRPr lang="fr-FR" sz="4400" dirty="0">
              <a:effectLst>
                <a:outerShdw blurRad="38100" dist="38100" dir="2700000" algn="tl">
                  <a:srgbClr val="000000">
                    <a:alpha val="43137"/>
                  </a:srgbClr>
                </a:outerShdw>
              </a:effectLst>
            </a:endParaRPr>
          </a:p>
        </p:txBody>
      </p:sp>
      <p:sp>
        <p:nvSpPr>
          <p:cNvPr id="3" name="Sous-titre 2"/>
          <p:cNvSpPr>
            <a:spLocks noGrp="1"/>
          </p:cNvSpPr>
          <p:nvPr>
            <p:ph type="subTitle" idx="1"/>
          </p:nvPr>
        </p:nvSpPr>
        <p:spPr>
          <a:xfrm>
            <a:off x="857224" y="2285992"/>
            <a:ext cx="7500990" cy="4000528"/>
          </a:xfrm>
        </p:spPr>
        <p:txBody>
          <a:bodyPr>
            <a:noAutofit/>
          </a:bodyPr>
          <a:lstStyle/>
          <a:p>
            <a:pPr algn="just"/>
            <a:r>
              <a:rPr lang="en-US" sz="2400" dirty="0" smtClean="0">
                <a:solidFill>
                  <a:schemeClr val="tx1">
                    <a:lumMod val="95000"/>
                    <a:lumOff val="5000"/>
                  </a:schemeClr>
                </a:solidFill>
                <a:latin typeface="+mj-lt"/>
              </a:rPr>
              <a:t>The </a:t>
            </a:r>
            <a:r>
              <a:rPr lang="en-US" sz="2400" dirty="0" smtClean="0">
                <a:solidFill>
                  <a:schemeClr val="tx1">
                    <a:lumMod val="95000"/>
                    <a:lumOff val="5000"/>
                  </a:schemeClr>
                </a:solidFill>
                <a:latin typeface="+mj-lt"/>
              </a:rPr>
              <a:t>reasons for Learning English may be relative from person to person, depending on the needs and goals of each individual, but many of us may agree that living in a </a:t>
            </a:r>
            <a:r>
              <a:rPr lang="en-US" sz="2400" dirty="0" smtClean="0">
                <a:solidFill>
                  <a:schemeClr val="tx1">
                    <a:lumMod val="95000"/>
                    <a:lumOff val="5000"/>
                  </a:schemeClr>
                </a:solidFill>
                <a:latin typeface="+mj-lt"/>
              </a:rPr>
              <a:t>country whose native language is not your native language may be challenging, but it benefits you greatly to learn any new language, I came across situations that made me feel grateful that I accepted the challenge and learned English.</a:t>
            </a:r>
            <a:endParaRPr lang="fr-FR" sz="2400" dirty="0">
              <a:solidFill>
                <a:schemeClr val="tx1">
                  <a:lumMod val="95000"/>
                  <a:lumOff val="5000"/>
                </a:schemeClr>
              </a:solidFill>
              <a:latin typeface="+mj-lt"/>
            </a:endParaRPr>
          </a:p>
        </p:txBody>
      </p:sp>
    </p:spTree>
  </p:cSld>
  <p:clrMapOvr>
    <a:masterClrMapping/>
  </p:clrMapOvr>
  <mc:AlternateContent xmlns:mc="http://schemas.openxmlformats.org/markup-compatibility/2006">
    <mc:Choice xmlns:p14="http://schemas.microsoft.com/office/powerpoint/2010/main" Requires="p14">
      <p:transition spd="slow" p14:dur="20500" advClick="0" advTm="7000">
        <p:blinds dir="vert"/>
        <p:sndAc>
          <p:stSnd>
            <p:snd r:embed="rId1" name="click.wav"/>
          </p:stSnd>
        </p:sndAc>
      </p:transition>
    </mc:Choice>
    <mc:Fallback>
      <p:transition spd="slow" advClick="0" advTm="7000">
        <p:blinds dir="vert"/>
        <p:sndAc>
          <p:stSnd>
            <p:snd r:embed="rId1" name="click.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3429000"/>
            <a:ext cx="7500990" cy="4000528"/>
          </a:xfrm>
        </p:spPr>
        <p:txBody>
          <a:bodyPr>
            <a:normAutofit fontScale="90000"/>
          </a:bodyPr>
          <a:lstStyle/>
          <a:p>
            <a:r>
              <a:rPr lang="en-US" sz="4400" b="1" dirty="0" smtClean="0">
                <a:solidFill>
                  <a:schemeClr val="accent1">
                    <a:lumMod val="75000"/>
                  </a:schemeClr>
                </a:solidFill>
                <a:effectLst>
                  <a:outerShdw blurRad="38100" dist="38100" dir="2700000" algn="tl">
                    <a:srgbClr val="000000">
                      <a:alpha val="43137"/>
                    </a:srgbClr>
                  </a:outerShdw>
                </a:effectLst>
              </a:rPr>
              <a:t>History </a:t>
            </a:r>
            <a:r>
              <a:rPr lang="en-US" sz="4400" b="1" dirty="0" smtClean="0">
                <a:solidFill>
                  <a:schemeClr val="accent1">
                    <a:lumMod val="75000"/>
                  </a:schemeClr>
                </a:solidFill>
                <a:effectLst>
                  <a:outerShdw blurRad="38100" dist="38100" dir="2700000" algn="tl">
                    <a:srgbClr val="000000">
                      <a:alpha val="43137"/>
                    </a:srgbClr>
                  </a:outerShdw>
                </a:effectLst>
              </a:rPr>
              <a:t>of the English </a:t>
            </a:r>
            <a:r>
              <a:rPr lang="en-US" sz="4400" b="1" dirty="0" smtClean="0">
                <a:solidFill>
                  <a:schemeClr val="accent1">
                    <a:lumMod val="75000"/>
                  </a:schemeClr>
                </a:solidFill>
                <a:effectLst>
                  <a:outerShdw blurRad="38100" dist="38100" dir="2700000" algn="tl">
                    <a:srgbClr val="000000">
                      <a:alpha val="43137"/>
                    </a:srgbClr>
                  </a:outerShdw>
                </a:effectLst>
              </a:rPr>
              <a:t>language</a:t>
            </a:r>
            <a:br>
              <a:rPr lang="en-US" sz="4400" b="1" dirty="0" smtClean="0">
                <a:solidFill>
                  <a:schemeClr val="accent1">
                    <a:lumMod val="75000"/>
                  </a:schemeClr>
                </a:solidFill>
                <a:effectLst>
                  <a:outerShdw blurRad="38100" dist="38100" dir="2700000" algn="tl">
                    <a:srgbClr val="000000">
                      <a:alpha val="43137"/>
                    </a:srgbClr>
                  </a:outerShdw>
                </a:effectLst>
              </a:rPr>
            </a:br>
            <a:br>
              <a:rPr lang="en-US" sz="4400" b="1" dirty="0" smtClean="0">
                <a:solidFill>
                  <a:schemeClr val="accent1">
                    <a:lumMod val="75000"/>
                  </a:schemeClr>
                </a:solidFill>
                <a:effectLst>
                  <a:outerShdw blurRad="38100" dist="38100" dir="2700000" algn="tl">
                    <a:srgbClr val="000000">
                      <a:alpha val="43137"/>
                    </a:srgbClr>
                  </a:outerShdw>
                </a:effectLst>
              </a:rPr>
            </a:br>
            <a:r>
              <a:rPr lang="en-US" sz="4400" b="1" dirty="0" smtClean="0">
                <a:solidFill>
                  <a:schemeClr val="accent1">
                    <a:lumMod val="75000"/>
                  </a:schemeClr>
                </a:solidFill>
                <a:effectLst>
                  <a:outerShdw blurRad="38100" dist="38100" dir="2700000" algn="tl">
                    <a:srgbClr val="000000">
                      <a:alpha val="43137"/>
                    </a:srgbClr>
                  </a:outerShdw>
                </a:effectLst>
              </a:rPr>
              <a:t>	</a:t>
            </a:r>
            <a:r>
              <a:rPr lang="en-US" sz="3100" dirty="0" smtClean="0">
                <a:solidFill>
                  <a:schemeClr val="tx1"/>
                </a:solidFill>
                <a:latin typeface="Century" panose="02040604050505020304" pitchFamily="18" charset="0"/>
              </a:rPr>
              <a:t>the English language appeared since ancient times and passed through several stages of time, so its vocabulary differed from one stage to another, and the history of the </a:t>
            </a:r>
            <a:r>
              <a:rPr lang="en-US" sz="3100" dirty="0" err="1" smtClean="0">
                <a:solidFill>
                  <a:schemeClr val="tx1"/>
                </a:solidFill>
                <a:latin typeface="Century" panose="02040604050505020304" pitchFamily="18" charset="0"/>
              </a:rPr>
              <a:t>english</a:t>
            </a:r>
            <a:r>
              <a:rPr lang="en-US" sz="3100" dirty="0" smtClean="0">
                <a:solidFill>
                  <a:schemeClr val="tx1"/>
                </a:solidFill>
                <a:latin typeface="Century" panose="02040604050505020304" pitchFamily="18" charset="0"/>
              </a:rPr>
              <a:t> language can be divided into several main sections, which are as follows</a:t>
            </a:r>
            <a:br>
              <a:rPr lang="en-US" sz="4400" b="1" dirty="0" smtClean="0">
                <a:solidFill>
                  <a:schemeClr val="accent1">
                    <a:lumMod val="75000"/>
                  </a:schemeClr>
                </a:solidFill>
                <a:effectLst>
                  <a:outerShdw blurRad="38100" dist="38100" dir="2700000" algn="tl">
                    <a:srgbClr val="000000">
                      <a:alpha val="43137"/>
                    </a:srgbClr>
                  </a:outerShdw>
                </a:effectLst>
              </a:rPr>
            </a:br>
            <a:br>
              <a:rPr lang="en-US" sz="4400" b="1" dirty="0" smtClean="0">
                <a:solidFill>
                  <a:schemeClr val="accent1">
                    <a:lumMod val="75000"/>
                  </a:schemeClr>
                </a:solidFill>
                <a:effectLst>
                  <a:outerShdw blurRad="38100" dist="38100" dir="2700000" algn="tl">
                    <a:srgbClr val="000000">
                      <a:alpha val="43137"/>
                    </a:srgbClr>
                  </a:outerShdw>
                </a:effectLst>
              </a:rPr>
            </a:br>
            <a:br>
              <a:rPr lang="en-US" sz="4400" b="1" dirty="0" smtClean="0">
                <a:solidFill>
                  <a:schemeClr val="accent1">
                    <a:lumMod val="75000"/>
                  </a:schemeClr>
                </a:solidFill>
                <a:effectLst>
                  <a:outerShdw blurRad="38100" dist="38100" dir="2700000" algn="tl">
                    <a:srgbClr val="000000">
                      <a:alpha val="43137"/>
                    </a:srgbClr>
                  </a:outerShdw>
                </a:effectLst>
              </a:rPr>
            </a:br>
            <a:endParaRPr lang="fr-FR" sz="4400" b="1" dirty="0">
              <a:solidFill>
                <a:schemeClr val="accent1">
                  <a:lumMod val="75000"/>
                </a:schemeClr>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20500" advClick="0" advTm="5000">
        <p:split orient="vert"/>
        <p:sndAc>
          <p:stSnd>
            <p:snd r:embed="rId1" name="click.wav"/>
          </p:stSnd>
        </p:sndAc>
      </p:transition>
    </mc:Choice>
    <mc:Fallback>
      <p:transition spd="slow" advClick="0" advTm="5000">
        <p:split orient="vert"/>
        <p:sndAc>
          <p:stSnd>
            <p:snd r:embed="rId1" name="click.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785786" y="785794"/>
            <a:ext cx="7467600" cy="4873752"/>
          </a:xfrm>
        </p:spPr>
        <p:txBody>
          <a:bodyPr>
            <a:normAutofit fontScale="92500" lnSpcReduction="20000"/>
          </a:bodyPr>
          <a:lstStyle/>
          <a:p>
            <a:pPr>
              <a:buFont typeface="Wingdings" panose="05000000000000000000" pitchFamily="2" charset="2"/>
              <a:buChar char="Ø"/>
            </a:pPr>
            <a:r>
              <a:rPr lang="en-US" b="1" u="sng" dirty="0" smtClean="0">
                <a:effectLst>
                  <a:outerShdw blurRad="38100" dist="38100" dir="2700000" algn="tl">
                    <a:srgbClr val="000000">
                      <a:alpha val="43137"/>
                    </a:srgbClr>
                  </a:outerShdw>
                </a:effectLst>
              </a:rPr>
              <a:t>Old English</a:t>
            </a:r>
            <a:r>
              <a:rPr lang="en-US" dirty="0" smtClean="0"/>
              <a:t>: most people who speak English nowadays find that old English, which lasted between the years 450 and 1100, is incomprehensible unlike modern English, although about half of the most common words in modern English are originally taken from Old English and their origins are based on it</a:t>
            </a:r>
            <a:r>
              <a:rPr lang="en-US" dirty="0" smtClean="0"/>
              <a:t>.</a:t>
            </a:r>
            <a:endParaRPr lang="en-US" dirty="0" smtClean="0"/>
          </a:p>
          <a:p>
            <a:pPr>
              <a:buFont typeface="Wingdings" panose="05000000000000000000" pitchFamily="2" charset="2"/>
              <a:buChar char="Ø"/>
            </a:pPr>
            <a:r>
              <a:rPr lang="en-US" b="1" u="sng" dirty="0" smtClean="0">
                <a:effectLst>
                  <a:outerShdw blurRad="38100" dist="38100" dir="2700000" algn="tl">
                    <a:srgbClr val="000000">
                      <a:alpha val="43137"/>
                    </a:srgbClr>
                  </a:outerShdw>
                </a:effectLst>
              </a:rPr>
              <a:t>Middle </a:t>
            </a:r>
            <a:r>
              <a:rPr lang="en-US" b="1" u="sng" dirty="0" smtClean="0">
                <a:effectLst>
                  <a:outerShdw blurRad="38100" dist="38100" dir="2700000" algn="tl">
                    <a:srgbClr val="000000">
                      <a:alpha val="43137"/>
                    </a:srgbClr>
                  </a:outerShdw>
                </a:effectLst>
              </a:rPr>
              <a:t>English</a:t>
            </a:r>
            <a:r>
              <a:rPr lang="en-US" dirty="0" smtClean="0"/>
              <a:t>: Middle English is considered a historical form of the English language after the end of the Old English </a:t>
            </a:r>
            <a:r>
              <a:rPr lang="en-US" dirty="0" err="1" smtClean="0"/>
              <a:t>period.in</a:t>
            </a:r>
            <a:r>
              <a:rPr lang="en-US" dirty="0" smtClean="0"/>
              <a:t> the fourteenth century, the English language spread again in Britain with the speaking of some French vocabulary that was used before. this period was called Middle English, which was defined in the period between 1100 and 1500, and modern English speakers still find it difficult to understand the vocabulary of Middle English.</a:t>
            </a:r>
            <a:endParaRPr lang="fr-FR" dirty="0"/>
          </a:p>
        </p:txBody>
      </p:sp>
    </p:spTree>
  </p:cSld>
  <p:clrMapOvr>
    <a:masterClrMapping/>
  </p:clrMapOvr>
  <mc:AlternateContent xmlns:mc="http://schemas.openxmlformats.org/markup-compatibility/2006">
    <mc:Choice xmlns:p14="http://schemas.microsoft.com/office/powerpoint/2010/main" Requires="p14">
      <p:transition spd="slow" p14:dur="20500" advClick="0" advTm="6000">
        <p:wheel spokes="1"/>
        <p:sndAc>
          <p:stSnd>
            <p:snd r:embed="rId1" name="click.wav"/>
          </p:stSnd>
        </p:sndAc>
      </p:transition>
    </mc:Choice>
    <mc:Fallback>
      <p:transition spd="slow" advClick="0" advTm="6000">
        <p:wheel spokes="1"/>
        <p:sndAc>
          <p:stSnd>
            <p:snd r:embed="rId1" name="click.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00034" y="428604"/>
            <a:ext cx="7467600" cy="5929354"/>
          </a:xfrm>
        </p:spPr>
        <p:txBody>
          <a:bodyPr>
            <a:normAutofit fontScale="85000" lnSpcReduction="20000"/>
          </a:bodyPr>
          <a:lstStyle/>
          <a:p>
            <a:r>
              <a:rPr lang="en-US" b="1" u="sng" dirty="0" smtClean="0">
                <a:effectLst>
                  <a:outerShdw blurRad="38100" dist="38100" dir="2700000" algn="tl">
                    <a:srgbClr val="000000">
                      <a:alpha val="43137"/>
                    </a:srgbClr>
                  </a:outerShdw>
                </a:effectLst>
              </a:rPr>
              <a:t>Early Modern English</a:t>
            </a:r>
            <a:r>
              <a:rPr lang="en-US" dirty="0" smtClean="0"/>
              <a:t>: towards the end of the Middle English period, the English language was subjected to major phonetic changes, a sudden change in the pronunciation method, and a major shift in vowels as they became pronounced shorter, and in this period Printing appeared, and English became the common printing language; which led to the unification of the English language, grammar reform, lowering book prices and giving people a greater opportunity to learn and read, so English spread and became the official London dialect, and this era lasted during the period from 1500 - 1800 as early modern English, and the first English Dictionary was published during the year 1604 </a:t>
            </a:r>
            <a:endParaRPr lang="en-US" dirty="0" smtClean="0"/>
          </a:p>
          <a:p>
            <a:r>
              <a:rPr lang="en-US" b="1" u="sng" dirty="0" smtClean="0">
                <a:effectLst>
                  <a:outerShdw blurRad="38100" dist="38100" dir="2700000" algn="tl">
                    <a:srgbClr val="000000">
                      <a:alpha val="43137"/>
                    </a:srgbClr>
                  </a:outerShdw>
                </a:effectLst>
              </a:rPr>
              <a:t>modern </a:t>
            </a:r>
            <a:r>
              <a:rPr lang="en-US" b="1" u="sng" dirty="0" smtClean="0">
                <a:effectLst>
                  <a:outerShdw blurRad="38100" dist="38100" dir="2700000" algn="tl">
                    <a:srgbClr val="000000">
                      <a:alpha val="43137"/>
                    </a:srgbClr>
                  </a:outerShdw>
                </a:effectLst>
              </a:rPr>
              <a:t>English</a:t>
            </a:r>
            <a:r>
              <a:rPr lang="en-US" dirty="0" smtClean="0"/>
              <a:t>: the vocabulary of Early Modern English differs from late English, as this stage appeared in the 1800s coinciding with the emergence of new vocabulary; due to the impact of some factors that the world went through; such as the Industrial Revolution, during which there was an urgent need to add new vocabulary, in addition to Britain's dominance over a quarter of the globe, and the introduction of foreign words from several different countries into the English language and adoption, and this period continues today</a:t>
            </a:r>
            <a:endParaRPr lang="fr-FR" dirty="0"/>
          </a:p>
        </p:txBody>
      </p:sp>
    </p:spTree>
  </p:cSld>
  <p:clrMapOvr>
    <a:masterClrMapping/>
  </p:clrMapOvr>
  <mc:AlternateContent xmlns:mc="http://schemas.openxmlformats.org/markup-compatibility/2006">
    <mc:Choice xmlns:p14="http://schemas.microsoft.com/office/powerpoint/2010/main" Requires="p14">
      <p:transition spd="slow" p14:dur="20500" advClick="0" advTm="7000">
        <p:zoom/>
        <p:sndAc>
          <p:stSnd>
            <p:snd r:embed="rId1" name="click.wav"/>
          </p:stSnd>
        </p:sndAc>
      </p:transition>
    </mc:Choice>
    <mc:Fallback>
      <p:transition spd="slow" advClick="0" advTm="7000">
        <p:zoom/>
        <p:sndAc>
          <p:stSnd>
            <p:snd r:embed="rId1" name="click.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1643050"/>
            <a:ext cx="7467600" cy="1143000"/>
          </a:xfrm>
        </p:spPr>
        <p:txBody>
          <a:bodyPr>
            <a:noAutofit/>
          </a:bodyPr>
          <a:lstStyle/>
          <a:p>
            <a:pPr algn="ctr"/>
            <a:r>
              <a:rPr lang="fr-FR" sz="4400" dirty="0" err="1" smtClean="0"/>
              <a:t>Methods</a:t>
            </a:r>
            <a:r>
              <a:rPr lang="fr-FR" sz="4400" dirty="0" smtClean="0"/>
              <a:t> of </a:t>
            </a:r>
            <a:r>
              <a:rPr lang="fr-FR" sz="4400" dirty="0" err="1" smtClean="0"/>
              <a:t>learning</a:t>
            </a:r>
            <a:r>
              <a:rPr lang="fr-FR" sz="4400" dirty="0" smtClean="0"/>
              <a:t> English</a:t>
            </a:r>
            <a:endParaRPr lang="fr-FR" sz="4400" dirty="0" smtClean="0"/>
          </a:p>
        </p:txBody>
      </p:sp>
      <p:sp>
        <p:nvSpPr>
          <p:cNvPr id="3" name="Espace réservé du contenu 2"/>
          <p:cNvSpPr>
            <a:spLocks noGrp="1"/>
          </p:cNvSpPr>
          <p:nvPr>
            <p:ph sz="quarter" idx="1"/>
          </p:nvPr>
        </p:nvSpPr>
        <p:spPr>
          <a:xfrm>
            <a:off x="642910" y="3571876"/>
            <a:ext cx="7467600" cy="1828800"/>
          </a:xfrm>
        </p:spPr>
        <p:txBody>
          <a:bodyPr/>
          <a:lstStyle/>
          <a:p>
            <a:r>
              <a:rPr lang="en-US" dirty="0" smtClean="0"/>
              <a:t>Studying English helps a person progress both personally and professionally, and some ways can be resorted to </a:t>
            </a:r>
            <a:r>
              <a:rPr lang="en-US" dirty="0" err="1" smtClean="0"/>
              <a:t>to</a:t>
            </a:r>
            <a:r>
              <a:rPr lang="en-US" dirty="0" smtClean="0"/>
              <a:t> learn English, namely the following:</a:t>
            </a:r>
            <a:endParaRPr lang="fr-FR" dirty="0" smtClean="0"/>
          </a:p>
        </p:txBody>
      </p:sp>
    </p:spTree>
  </p:cSld>
  <p:clrMapOvr>
    <a:masterClrMapping/>
  </p:clrMapOvr>
  <mc:AlternateContent xmlns:mc="http://schemas.openxmlformats.org/markup-compatibility/2006">
    <mc:Choice xmlns:p14="http://schemas.microsoft.com/office/powerpoint/2010/main" Requires="p14">
      <p:transition spd="slow" p14:dur="20500" advClick="0" advTm="7000">
        <p:zoom dir="in"/>
        <p:sndAc>
          <p:stSnd>
            <p:snd r:embed="rId1" name="click.wav"/>
          </p:stSnd>
        </p:sndAc>
      </p:transition>
    </mc:Choice>
    <mc:Fallback>
      <p:transition spd="slow" advClick="0" advTm="7000">
        <p:zoom dir="in"/>
        <p:sndAc>
          <p:stSnd>
            <p:snd r:embed="rId1" name="click.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642910" y="428604"/>
            <a:ext cx="7467600" cy="5357850"/>
          </a:xfrm>
        </p:spPr>
        <p:txBody>
          <a:bodyPr>
            <a:normAutofit lnSpcReduction="10000"/>
          </a:bodyPr>
          <a:lstStyle/>
          <a:p>
            <a:pPr>
              <a:buFont typeface="Wingdings" panose="05000000000000000000" pitchFamily="2" charset="2"/>
              <a:buChar char="Ø"/>
            </a:pPr>
            <a:r>
              <a:rPr lang="en-US" dirty="0" smtClean="0"/>
              <a:t>Sign up for online English language courses. </a:t>
            </a:r>
            <a:endParaRPr lang="en-US" dirty="0" smtClean="0"/>
          </a:p>
          <a:p>
            <a:pPr>
              <a:buFont typeface="Wingdings" panose="05000000000000000000" pitchFamily="2" charset="2"/>
              <a:buChar char="Ø"/>
            </a:pPr>
            <a:r>
              <a:rPr lang="en-US" dirty="0" smtClean="0"/>
              <a:t>Enrolling </a:t>
            </a:r>
            <a:r>
              <a:rPr lang="en-US" dirty="0" smtClean="0"/>
              <a:t>in a language course in a country whose official language is English</a:t>
            </a:r>
            <a:r>
              <a:rPr lang="en-US" dirty="0" smtClean="0"/>
              <a:t>.</a:t>
            </a:r>
            <a:endParaRPr lang="en-US" dirty="0" smtClean="0"/>
          </a:p>
          <a:p>
            <a:pPr>
              <a:buFont typeface="Wingdings" panose="05000000000000000000" pitchFamily="2" charset="2"/>
              <a:buChar char="Ø"/>
            </a:pPr>
            <a:r>
              <a:rPr lang="en-US" dirty="0" smtClean="0"/>
              <a:t>Studying </a:t>
            </a:r>
            <a:r>
              <a:rPr lang="en-US" dirty="0" smtClean="0"/>
              <a:t>at a university belonging to a country whose people speak English</a:t>
            </a:r>
            <a:r>
              <a:rPr lang="en-US" dirty="0" smtClean="0"/>
              <a:t>.</a:t>
            </a:r>
            <a:endParaRPr lang="en-US" dirty="0" smtClean="0"/>
          </a:p>
          <a:p>
            <a:pPr>
              <a:buFont typeface="Wingdings" panose="05000000000000000000" pitchFamily="2" charset="2"/>
              <a:buChar char="Ø"/>
            </a:pPr>
            <a:r>
              <a:rPr lang="en-US" dirty="0" smtClean="0"/>
              <a:t>Read </a:t>
            </a:r>
            <a:r>
              <a:rPr lang="en-US" dirty="0" smtClean="0"/>
              <a:t>all magazines, books and articles written in English</a:t>
            </a:r>
            <a:r>
              <a:rPr lang="en-US" dirty="0" smtClean="0"/>
              <a:t>.</a:t>
            </a:r>
            <a:endParaRPr lang="en-US" dirty="0" smtClean="0"/>
          </a:p>
          <a:p>
            <a:pPr>
              <a:buFont typeface="Wingdings" panose="05000000000000000000" pitchFamily="2" charset="2"/>
              <a:buChar char="Ø"/>
            </a:pPr>
            <a:r>
              <a:rPr lang="en-US" dirty="0" smtClean="0"/>
              <a:t>Subscribe </a:t>
            </a:r>
            <a:r>
              <a:rPr lang="en-US" dirty="0" smtClean="0"/>
              <a:t>to YouTube channels (YouTube) or podcasts with English content</a:t>
            </a:r>
            <a:r>
              <a:rPr lang="en-US" dirty="0" smtClean="0"/>
              <a:t>.</a:t>
            </a:r>
            <a:endParaRPr lang="en-US" dirty="0" smtClean="0"/>
          </a:p>
          <a:p>
            <a:pPr>
              <a:buFont typeface="Wingdings" panose="05000000000000000000" pitchFamily="2" charset="2"/>
              <a:buChar char="Ø"/>
            </a:pPr>
            <a:r>
              <a:rPr lang="en-US" dirty="0" smtClean="0"/>
              <a:t>Write </a:t>
            </a:r>
            <a:r>
              <a:rPr lang="en-US" dirty="0" smtClean="0"/>
              <a:t>new vocabulary in sentences to make it easier to remember and understand their meaning when heard or read</a:t>
            </a:r>
            <a:r>
              <a:rPr lang="en-US" dirty="0" smtClean="0"/>
              <a:t>.</a:t>
            </a:r>
            <a:endParaRPr lang="en-US" dirty="0" smtClean="0"/>
          </a:p>
          <a:p>
            <a:pPr>
              <a:buFont typeface="Wingdings" panose="05000000000000000000" pitchFamily="2" charset="2"/>
              <a:buChar char="Ø"/>
            </a:pPr>
            <a:r>
              <a:rPr lang="en-US" dirty="0" smtClean="0"/>
              <a:t>Practice </a:t>
            </a:r>
            <a:r>
              <a:rPr lang="en-US" dirty="0" smtClean="0"/>
              <a:t>English by speaking it with someone who has mastered it.</a:t>
            </a:r>
            <a:endParaRPr lang="fr-FR" dirty="0"/>
          </a:p>
        </p:txBody>
      </p:sp>
    </p:spTree>
  </p:cSld>
  <p:clrMapOvr>
    <a:masterClrMapping/>
  </p:clrMapOvr>
  <mc:AlternateContent xmlns:mc="http://schemas.openxmlformats.org/markup-compatibility/2006">
    <mc:Choice xmlns:p14="http://schemas.microsoft.com/office/powerpoint/2010/main" Requires="p14">
      <p:transition spd="slow" p14:dur="20500" advClick="0" advTm="11000">
        <p:pull dir="u"/>
        <p:sndAc>
          <p:stSnd>
            <p:snd r:embed="rId1" name="click.wav"/>
          </p:stSnd>
        </p:sndAc>
      </p:transition>
    </mc:Choice>
    <mc:Fallback>
      <p:transition spd="slow" advClick="0" advTm="11000">
        <p:pull dir="u"/>
        <p:sndAc>
          <p:stSnd>
            <p:snd r:embed="rId1" name="click.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785786" y="3000372"/>
            <a:ext cx="7467600" cy="2071702"/>
          </a:xfrm>
        </p:spPr>
        <p:txBody>
          <a:bodyPr>
            <a:normAutofit/>
          </a:bodyPr>
          <a:lstStyle/>
          <a:p>
            <a:pPr algn="ctr">
              <a:buFont typeface="Courier New" panose="02070309020205020404" pitchFamily="49" charset="0"/>
              <a:buChar char="o"/>
            </a:pPr>
            <a:r>
              <a:rPr lang="fr-FR" sz="3200" dirty="0" smtClean="0"/>
              <a:t>There are </a:t>
            </a:r>
            <a:r>
              <a:rPr lang="fr-FR" sz="3200" dirty="0" err="1" smtClean="0"/>
              <a:t>many</a:t>
            </a:r>
            <a:r>
              <a:rPr lang="fr-FR" sz="3200" dirty="0" smtClean="0"/>
              <a:t> </a:t>
            </a:r>
            <a:r>
              <a:rPr lang="fr-FR" sz="3200" dirty="0" err="1" smtClean="0"/>
              <a:t>benefits</a:t>
            </a:r>
            <a:r>
              <a:rPr lang="fr-FR" sz="3200" dirty="0" smtClean="0"/>
              <a:t> </a:t>
            </a:r>
            <a:r>
              <a:rPr lang="fr-FR" sz="3200" dirty="0" err="1" smtClean="0"/>
              <a:t>that</a:t>
            </a:r>
            <a:r>
              <a:rPr lang="fr-FR" sz="3200" dirty="0" smtClean="0"/>
              <a:t> come to an </a:t>
            </a:r>
            <a:r>
              <a:rPr lang="fr-FR" sz="3200" dirty="0" err="1" smtClean="0"/>
              <a:t>individual</a:t>
            </a:r>
            <a:r>
              <a:rPr lang="fr-FR" sz="3200" dirty="0" smtClean="0"/>
              <a:t> </a:t>
            </a:r>
            <a:r>
              <a:rPr lang="fr-FR" sz="3200" dirty="0" err="1" smtClean="0"/>
              <a:t>when</a:t>
            </a:r>
            <a:r>
              <a:rPr lang="fr-FR" sz="3200" dirty="0" smtClean="0"/>
              <a:t> </a:t>
            </a:r>
            <a:r>
              <a:rPr lang="fr-FR" sz="3200" dirty="0" err="1" smtClean="0"/>
              <a:t>he</a:t>
            </a:r>
            <a:r>
              <a:rPr lang="fr-FR" sz="3200" dirty="0" smtClean="0"/>
              <a:t> </a:t>
            </a:r>
            <a:r>
              <a:rPr lang="fr-FR" sz="3200" dirty="0" err="1" smtClean="0"/>
              <a:t>learns</a:t>
            </a:r>
            <a:r>
              <a:rPr lang="fr-FR" sz="3200" dirty="0" smtClean="0"/>
              <a:t> English and </a:t>
            </a:r>
            <a:r>
              <a:rPr lang="fr-FR" sz="3200" dirty="0" err="1" smtClean="0"/>
              <a:t>is</a:t>
            </a:r>
            <a:r>
              <a:rPr lang="fr-FR" sz="3200" dirty="0" smtClean="0"/>
              <a:t> able to </a:t>
            </a:r>
            <a:r>
              <a:rPr lang="fr-FR" sz="3200" dirty="0" err="1" smtClean="0"/>
              <a:t>speak</a:t>
            </a:r>
            <a:r>
              <a:rPr lang="fr-FR" sz="3200" dirty="0" smtClean="0"/>
              <a:t> </a:t>
            </a:r>
            <a:r>
              <a:rPr lang="fr-FR" sz="3200" dirty="0" err="1" smtClean="0"/>
              <a:t>it</a:t>
            </a:r>
            <a:endParaRPr lang="fr-FR" sz="3200" dirty="0"/>
          </a:p>
        </p:txBody>
      </p:sp>
      <p:sp>
        <p:nvSpPr>
          <p:cNvPr id="4" name="Titre 3"/>
          <p:cNvSpPr>
            <a:spLocks noGrp="1"/>
          </p:cNvSpPr>
          <p:nvPr>
            <p:ph type="title"/>
          </p:nvPr>
        </p:nvSpPr>
        <p:spPr>
          <a:xfrm>
            <a:off x="571472" y="1428736"/>
            <a:ext cx="7467600" cy="1143000"/>
          </a:xfrm>
        </p:spPr>
        <p:txBody>
          <a:bodyPr>
            <a:noAutofit/>
          </a:bodyPr>
          <a:lstStyle/>
          <a:p>
            <a:pPr algn="ctr"/>
            <a:r>
              <a:rPr lang="en-US" sz="4000" b="1" dirty="0" smtClean="0"/>
              <a:t>The importance of learning English</a:t>
            </a:r>
            <a:endParaRPr lang="fr-FR" sz="4000" b="1" dirty="0"/>
          </a:p>
        </p:txBody>
      </p:sp>
    </p:spTree>
  </p:cSld>
  <p:clrMapOvr>
    <a:masterClrMapping/>
  </p:clrMapOvr>
  <mc:AlternateContent xmlns:mc="http://schemas.openxmlformats.org/markup-compatibility/2006">
    <mc:Choice xmlns:p14="http://schemas.microsoft.com/office/powerpoint/2010/main" Requires="p14">
      <p:transition spd="slow" p14:dur="20500" advClick="0" advTm="8000">
        <p:wipe dir="d"/>
        <p:sndAc>
          <p:stSnd>
            <p:snd r:embed="rId1" name="click.wav"/>
          </p:stSnd>
        </p:sndAc>
      </p:transition>
    </mc:Choice>
    <mc:Fallback>
      <p:transition spd="slow" advClick="0" advTm="8000">
        <p:wipe dir="d"/>
        <p:sndAc>
          <p:stSnd>
            <p:snd r:embed="rId1" name="click.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642910" y="428604"/>
            <a:ext cx="7467600" cy="5643602"/>
          </a:xfrm>
        </p:spPr>
        <p:txBody>
          <a:bodyPr>
            <a:normAutofit fontScale="92500" lnSpcReduction="20000"/>
          </a:bodyPr>
          <a:lstStyle/>
          <a:p>
            <a:r>
              <a:rPr lang="en-US" b="1" u="sng" dirty="0" smtClean="0">
                <a:effectLst>
                  <a:outerShdw blurRad="38100" dist="38100" dir="2700000" algn="tl">
                    <a:srgbClr val="000000">
                      <a:alpha val="43137"/>
                    </a:srgbClr>
                  </a:outerShdw>
                </a:effectLst>
              </a:rPr>
              <a:t>Writing research</a:t>
            </a:r>
            <a:r>
              <a:rPr lang="en-US" b="1" dirty="0" smtClean="0">
                <a:effectLst>
                  <a:outerShdw blurRad="38100" dist="38100" dir="2700000" algn="tl">
                    <a:srgbClr val="000000">
                      <a:alpha val="43137"/>
                    </a:srgbClr>
                  </a:outerShdw>
                </a:effectLst>
              </a:rPr>
              <a:t>: </a:t>
            </a:r>
            <a:r>
              <a:rPr lang="en-US" dirty="0" smtClean="0"/>
              <a:t>researchers currently need to master the English language to be able to write their research and scientific papers; this is because many researches have become written in this language, and not only that, but their number has become more than the number of scientific papers written in the native language spoken by the researcher</a:t>
            </a:r>
            <a:r>
              <a:rPr lang="en-US" dirty="0" smtClean="0"/>
              <a:t>.</a:t>
            </a:r>
            <a:endParaRPr lang="en-US" dirty="0" smtClean="0"/>
          </a:p>
          <a:p>
            <a:r>
              <a:rPr lang="en-US" b="1" u="sng" dirty="0" smtClean="0">
                <a:effectLst>
                  <a:outerShdw blurRad="38100" dist="38100" dir="2700000" algn="tl">
                    <a:srgbClr val="000000">
                      <a:alpha val="43137"/>
                    </a:srgbClr>
                  </a:outerShdw>
                </a:effectLst>
              </a:rPr>
              <a:t>Learning</a:t>
            </a:r>
            <a:r>
              <a:rPr lang="en-US" dirty="0" smtClean="0"/>
              <a:t>: the English language gives its learners a greater opportunity than others to find opportunities to study around the world, in addition to making it easier to understand the rich educational content available online</a:t>
            </a:r>
            <a:r>
              <a:rPr lang="en-US" dirty="0" smtClean="0"/>
              <a:t>.</a:t>
            </a:r>
            <a:endParaRPr lang="en-US" dirty="0" smtClean="0"/>
          </a:p>
          <a:p>
            <a:r>
              <a:rPr lang="en-US" b="1" u="sng" dirty="0" smtClean="0">
                <a:effectLst>
                  <a:outerShdw blurRad="38100" dist="38100" dir="2700000" algn="tl">
                    <a:srgbClr val="000000">
                      <a:alpha val="43137"/>
                    </a:srgbClr>
                  </a:outerShdw>
                </a:effectLst>
              </a:rPr>
              <a:t>Getting </a:t>
            </a:r>
            <a:r>
              <a:rPr lang="en-US" b="1" u="sng" dirty="0" smtClean="0">
                <a:effectLst>
                  <a:outerShdw blurRad="38100" dist="38100" dir="2700000" algn="tl">
                    <a:srgbClr val="000000">
                      <a:alpha val="43137"/>
                    </a:srgbClr>
                  </a:outerShdw>
                </a:effectLst>
              </a:rPr>
              <a:t>to know cultures</a:t>
            </a:r>
            <a:r>
              <a:rPr lang="en-US" dirty="0" smtClean="0"/>
              <a:t>: learning English contributes to getting to know the cultures of different peoples, their diverse customs, enjoying watching movies, listening to music, and following various literary works from different countries of the world; because there are a lot of books written or translated into English.</a:t>
            </a:r>
            <a:endParaRPr lang="fr-FR" dirty="0"/>
          </a:p>
        </p:txBody>
      </p:sp>
    </p:spTree>
  </p:cSld>
  <p:clrMapOvr>
    <a:masterClrMapping/>
  </p:clrMapOvr>
  <mc:AlternateContent xmlns:mc="http://schemas.openxmlformats.org/markup-compatibility/2006">
    <mc:Choice xmlns:p14="http://schemas.microsoft.com/office/powerpoint/2010/main" Requires="p14">
      <p:transition spd="slow" p14:dur="20500" advClick="0" advTm="8000">
        <p:wheel spokes="1"/>
        <p:sndAc>
          <p:stSnd>
            <p:snd r:embed="rId1" name="click.wav"/>
          </p:stSnd>
        </p:sndAc>
      </p:transition>
    </mc:Choice>
    <mc:Fallback>
      <p:transition spd="slow" advClick="0" advTm="8000">
        <p:wheel spokes="1"/>
        <p:sndAc>
          <p:stSnd>
            <p:snd r:embed="rId1" name="click.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642910" y="428604"/>
            <a:ext cx="7467600" cy="5643602"/>
          </a:xfrm>
        </p:spPr>
        <p:txBody>
          <a:bodyPr>
            <a:normAutofit fontScale="92500" lnSpcReduction="10000"/>
          </a:bodyPr>
          <a:lstStyle/>
          <a:p>
            <a:r>
              <a:rPr lang="en-US" b="1" u="sng" dirty="0" smtClean="0">
                <a:effectLst>
                  <a:outerShdw blurRad="38100" dist="38100" dir="2700000" algn="tl">
                    <a:srgbClr val="000000">
                      <a:alpha val="43137"/>
                    </a:srgbClr>
                  </a:outerShdw>
                </a:effectLst>
              </a:rPr>
              <a:t>Ease of travel</a:t>
            </a:r>
            <a:r>
              <a:rPr lang="en-US" dirty="0" smtClean="0"/>
              <a:t>: speaking English helps to facilitate traveling, moving to multiple countries and exchanging information with others; due to the large percentage of the number of speakers of it, whether as a primary or secondary language. </a:t>
            </a:r>
            <a:endParaRPr lang="en-US" dirty="0" smtClean="0"/>
          </a:p>
          <a:p>
            <a:r>
              <a:rPr lang="en-US" b="1" u="sng" dirty="0" smtClean="0">
                <a:effectLst>
                  <a:outerShdw blurRad="38100" dist="38100" dir="2700000" algn="tl">
                    <a:srgbClr val="000000">
                      <a:alpha val="43137"/>
                    </a:srgbClr>
                  </a:outerShdw>
                </a:effectLst>
              </a:rPr>
              <a:t>International language</a:t>
            </a:r>
            <a:r>
              <a:rPr lang="en-US" dirty="0" smtClean="0"/>
              <a:t>: English is one of the international languages, as it is the most widely spoken language in all countries of the world, and it is the official language of 53 countries, and it is spoken by about 400 million people around the world. </a:t>
            </a:r>
            <a:endParaRPr lang="en-US" dirty="0" smtClean="0"/>
          </a:p>
          <a:p>
            <a:r>
              <a:rPr lang="en-US" b="1" u="sng" dirty="0" smtClean="0">
                <a:effectLst>
                  <a:outerShdw blurRad="38100" dist="38100" dir="2700000" algn="tl">
                    <a:srgbClr val="000000">
                      <a:alpha val="43137"/>
                    </a:srgbClr>
                  </a:outerShdw>
                </a:effectLst>
              </a:rPr>
              <a:t>Provision Job opportunities</a:t>
            </a:r>
            <a:r>
              <a:rPr lang="en-US" dirty="0" smtClean="0"/>
              <a:t>: learning English contributes to increasing the number of career opportunities offered to a person, as English proficiency has become a prerequisite for accepting an individual to a job; due to the fact that some companies have become conducting all their business in English regardless of where they are located.</a:t>
            </a:r>
            <a:endParaRPr lang="en-US" dirty="0" smtClean="0"/>
          </a:p>
        </p:txBody>
      </p:sp>
    </p:spTree>
  </p:cSld>
  <p:clrMapOvr>
    <a:masterClrMapping/>
  </p:clrMapOvr>
  <mc:AlternateContent xmlns:mc="http://schemas.openxmlformats.org/markup-compatibility/2006">
    <mc:Choice xmlns:p14="http://schemas.microsoft.com/office/powerpoint/2010/main" Requires="p14">
      <p:transition spd="slow" p14:dur="20500" advClick="0" advTm="8000">
        <p:wheel spokes="1"/>
        <p:sndAc>
          <p:stSnd>
            <p:snd r:embed="rId1" name="click.wav"/>
          </p:stSnd>
        </p:sndAc>
      </p:transition>
    </mc:Choice>
    <mc:Fallback>
      <p:transition spd="slow" advClick="0" advTm="8000">
        <p:wheel spokes="1"/>
        <p:sndAc>
          <p:stSnd>
            <p:snd r:embed="rId1" name="click.wav"/>
          </p:stSnd>
        </p:sndAc>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Fonderie">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2">
            <a:duotone>
              <a:schemeClr val="phClr">
                <a:shade val="80000"/>
              </a:schemeClr>
              <a:schemeClr val="phClr">
                <a:tint val="91000"/>
              </a:schemeClr>
            </a:duotone>
          </a:blip>
          <a:tile tx="0" ty="0" sx="40000" sy="50000" flip="y"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0</TotalTime>
  <Words>5237</Words>
  <Application>WPS Presentation</Application>
  <PresentationFormat>Affichage à l'écran (4:3)</PresentationFormat>
  <Paragraphs>38</Paragraphs>
  <Slides>10</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10</vt:i4>
      </vt:variant>
    </vt:vector>
  </HeadingPairs>
  <TitlesOfParts>
    <vt:vector size="22" baseType="lpstr">
      <vt:lpstr>Arial</vt:lpstr>
      <vt:lpstr>SimSun</vt:lpstr>
      <vt:lpstr>Wingdings</vt:lpstr>
      <vt:lpstr>Wingdings</vt:lpstr>
      <vt:lpstr>Wingdings 2</vt:lpstr>
      <vt:lpstr>Century</vt:lpstr>
      <vt:lpstr>Courier New</vt:lpstr>
      <vt:lpstr>Century Schoolbook</vt:lpstr>
      <vt:lpstr>Microsoft YaHei</vt:lpstr>
      <vt:lpstr>Arial Unicode MS</vt:lpstr>
      <vt:lpstr>Calibri</vt:lpstr>
      <vt:lpstr>Oriel</vt:lpstr>
      <vt:lpstr>Learn English language</vt:lpstr>
      <vt:lpstr>History of the English language  	the English language appeared since ancient times and passed through several stages of time, so its vocabulary differed from one stage to another, and the history of the english language can be divided into several main sections, which are as follows   </vt:lpstr>
      <vt:lpstr>PowerPoint 演示文稿</vt:lpstr>
      <vt:lpstr>PowerPoint 演示文稿</vt:lpstr>
      <vt:lpstr>Methods of learning English</vt:lpstr>
      <vt:lpstr>PowerPoint 演示文稿</vt:lpstr>
      <vt:lpstr>The importance of learning English</vt:lpstr>
      <vt:lpstr>PowerPoint 演示文稿</vt:lpstr>
      <vt:lpstr>PowerPoint 演示文稿</vt:lpstr>
      <vt:lpstr>Conclusion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 Technical Oral Presentation Sequence 04: Delivering a Technical Oral Presentation</dc:title>
  <dc:creator>ADNTECH</dc:creator>
  <cp:lastModifiedBy>DELL</cp:lastModifiedBy>
  <cp:revision>17</cp:revision>
  <dcterms:created xsi:type="dcterms:W3CDTF">2023-12-10T10:37:00Z</dcterms:created>
  <dcterms:modified xsi:type="dcterms:W3CDTF">2023-12-11T10:11:16Z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C998CDDA4DAF4011AA628EA775E23B0C_12</vt:lpwstr>
  </property>
  <property fmtid="{D5CDD505-2E9C-101B-9397-08002B2CF9AE}" pid="3" name="KSOProductBuildVer">
    <vt:lpwstr>1036-12.2.0.13359</vt:lpwstr>
  </property>
</Properties>
</file>